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794"/>
    <a:srgbClr val="9563AA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2480" y="1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6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D1DE494F-D3F2-4A61-9679-4B22B808C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1094" y="193041"/>
            <a:ext cx="4992505" cy="871498"/>
          </a:xfrm>
        </p:spPr>
        <p:txBody>
          <a:bodyPr>
            <a:normAutofit/>
          </a:bodyPr>
          <a:lstStyle/>
          <a:p>
            <a:r>
              <a:rPr lang="fr-FR" sz="4000" b="1" dirty="0"/>
              <a:t>La phrase exclamative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C72035B5-1216-46E8-BD44-36FC771AE22C}"/>
              </a:ext>
            </a:extLst>
          </p:cNvPr>
          <p:cNvSpPr txBox="1">
            <a:spLocks/>
          </p:cNvSpPr>
          <p:nvPr/>
        </p:nvSpPr>
        <p:spPr>
          <a:xfrm>
            <a:off x="1630545" y="1200913"/>
            <a:ext cx="8396486" cy="10741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Écris 5 phrases exclamatives décrivant tes émotions en découvrant cette photo insolite.</a:t>
            </a:r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DE445761-7BBD-4E84-A119-91BDC5B958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5846" y="6229210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G16 J’utilise des phrases exclamatives</a:t>
            </a:r>
          </a:p>
        </p:txBody>
      </p:sp>
      <p:pic>
        <p:nvPicPr>
          <p:cNvPr id="11" name="Picture 4" descr="Bubbletent, Sommeil, Insolite, Tente, Bulle De Savon, À">
            <a:extLst>
              <a:ext uri="{FF2B5EF4-FFF2-40B4-BE49-F238E27FC236}">
                <a16:creationId xmlns:a16="http://schemas.microsoft.com/office/drawing/2014/main" id="{8FB27309-BDED-4038-A3F4-81DFAEF2E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5186">
            <a:off x="435346" y="2380744"/>
            <a:ext cx="3491880" cy="2327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élisurface, Sauvetage Hélisurface">
            <a:extLst>
              <a:ext uri="{FF2B5EF4-FFF2-40B4-BE49-F238E27FC236}">
                <a16:creationId xmlns:a16="http://schemas.microsoft.com/office/drawing/2014/main" id="{42576E0D-0D03-4AEE-A7DA-97ED9F7444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00"/>
          <a:stretch/>
        </p:blipFill>
        <p:spPr bwMode="auto">
          <a:xfrm>
            <a:off x="3512244" y="4581754"/>
            <a:ext cx="6081291" cy="1505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Robinet, Humour, Baignade, Insolite">
            <a:extLst>
              <a:ext uri="{FF2B5EF4-FFF2-40B4-BE49-F238E27FC236}">
                <a16:creationId xmlns:a16="http://schemas.microsoft.com/office/drawing/2014/main" id="{79FBF443-F63B-4729-AA06-DA94166F4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512">
            <a:off x="7876875" y="1921940"/>
            <a:ext cx="3482819" cy="2614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21AC149-0DF1-4FA6-B423-C23A501E3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070" y="198331"/>
            <a:ext cx="4667868" cy="929709"/>
          </a:xfrm>
        </p:spPr>
        <p:txBody>
          <a:bodyPr>
            <a:normAutofit/>
          </a:bodyPr>
          <a:lstStyle/>
          <a:p>
            <a:r>
              <a:rPr lang="fr-FR" sz="4000" b="1" dirty="0"/>
              <a:t>Les grands reporters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55E53430-68AF-408A-B078-A863CA131BC1}"/>
              </a:ext>
            </a:extLst>
          </p:cNvPr>
          <p:cNvSpPr txBox="1">
            <a:spLocks/>
          </p:cNvSpPr>
          <p:nvPr/>
        </p:nvSpPr>
        <p:spPr>
          <a:xfrm>
            <a:off x="2253632" y="1375691"/>
            <a:ext cx="3610744" cy="51785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Choisis un des trois temps proposés.</a:t>
            </a:r>
          </a:p>
          <a:p>
            <a:r>
              <a:rPr lang="fr-FR" dirty="0"/>
              <a:t>Invente une phrase pour chaque verbe.</a:t>
            </a:r>
          </a:p>
          <a:p>
            <a:r>
              <a:rPr lang="fr-FR" dirty="0"/>
              <a:t>Relis-toi.</a:t>
            </a:r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2B65E82-1E3E-4C28-89BD-755CE33B4A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4316" y="806704"/>
            <a:ext cx="3907558" cy="52445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A5A30F6-C340-4CA0-A8A0-719A5D0C32CD}"/>
              </a:ext>
            </a:extLst>
          </p:cNvPr>
          <p:cNvSpPr txBox="1"/>
          <p:nvPr/>
        </p:nvSpPr>
        <p:spPr>
          <a:xfrm>
            <a:off x="426310" y="6184928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i="1" dirty="0">
                <a:solidFill>
                  <a:srgbClr val="00B050"/>
                </a:solidFill>
              </a:rPr>
              <a:t>C3 à C8 Je sais conjuguer au temps demandé.</a:t>
            </a: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AFB00643-B876-4E14-A278-DAF0D7E5C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7467" y="251564"/>
            <a:ext cx="4417066" cy="681194"/>
          </a:xfrm>
        </p:spPr>
        <p:txBody>
          <a:bodyPr>
            <a:normAutofit/>
          </a:bodyPr>
          <a:lstStyle/>
          <a:p>
            <a:r>
              <a:rPr lang="fr-FR" sz="4000" b="1" dirty="0"/>
              <a:t>J’écris au futur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797D8DC-E71B-4BAC-884B-FCE585A3D8C4}"/>
              </a:ext>
            </a:extLst>
          </p:cNvPr>
          <p:cNvSpPr txBox="1">
            <a:spLocks/>
          </p:cNvSpPr>
          <p:nvPr/>
        </p:nvSpPr>
        <p:spPr>
          <a:xfrm>
            <a:off x="1313931" y="1155216"/>
            <a:ext cx="4070847" cy="1721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b="1" dirty="0">
                <a:solidFill>
                  <a:srgbClr val="9563AA"/>
                </a:solidFill>
              </a:rPr>
              <a:t>CM1</a:t>
            </a:r>
          </a:p>
          <a:p>
            <a:pPr marL="0" indent="0">
              <a:buNone/>
            </a:pPr>
            <a:r>
              <a:rPr lang="fr-FR" sz="2400" dirty="0"/>
              <a:t>Explique ce qui arrivera quand l’homme pourra vivre sur Mars. 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0CE3B20-63FF-45AE-8562-57C8788CB183}"/>
              </a:ext>
            </a:extLst>
          </p:cNvPr>
          <p:cNvSpPr txBox="1"/>
          <p:nvPr/>
        </p:nvSpPr>
        <p:spPr>
          <a:xfrm>
            <a:off x="179878" y="6251881"/>
            <a:ext cx="83529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E3 Je produis un écrit répondant à une consigne. 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80A98719-8E75-420A-964E-6385F0DC856A}"/>
              </a:ext>
            </a:extLst>
          </p:cNvPr>
          <p:cNvSpPr txBox="1">
            <a:spLocks/>
          </p:cNvSpPr>
          <p:nvPr/>
        </p:nvSpPr>
        <p:spPr>
          <a:xfrm>
            <a:off x="6191278" y="1155216"/>
            <a:ext cx="4070847" cy="1721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>
                <a:solidFill>
                  <a:srgbClr val="13B794"/>
                </a:solidFill>
              </a:rPr>
              <a:t>CM2</a:t>
            </a:r>
          </a:p>
          <a:p>
            <a:r>
              <a:rPr lang="fr-FR" sz="2400" dirty="0"/>
              <a:t>Explique ce que tu feras quand tu seras au collège.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Picture 8" descr="Mars, Planète, Espace, L'Espace, Galaxie">
            <a:extLst>
              <a:ext uri="{FF2B5EF4-FFF2-40B4-BE49-F238E27FC236}">
                <a16:creationId xmlns:a16="http://schemas.microsoft.com/office/drawing/2014/main" id="{2BBA6B82-8BB5-47A3-BDEB-B20C3C7E9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4072">
            <a:off x="1357844" y="3062232"/>
            <a:ext cx="3956670" cy="2227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F229BAD-C155-4BB4-894A-954DFEE4E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5715"/>
          <a:stretch/>
        </p:blipFill>
        <p:spPr>
          <a:xfrm rot="374037">
            <a:off x="6785946" y="2805316"/>
            <a:ext cx="3798520" cy="30044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99</Words>
  <Application>Microsoft Office PowerPoint</Application>
  <PresentationFormat>Grand écran</PresentationFormat>
  <Paragraphs>31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La phrase exclamative</vt:lpstr>
      <vt:lpstr>Les grands reporters</vt:lpstr>
      <vt:lpstr>J’écris au futur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2022-01-24T16:38:07Z</dcterms:modified>
</cp:coreProperties>
</file>